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4AF0DF4-A9CD-438A-AD26-3D1986976898}" type="datetimeFigureOut">
              <a:rPr lang="id-ID" smtClean="0"/>
              <a:t>02/09/2020</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D8E1BC2-08A7-48D5-8F21-A7D72ADF6611}"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F0DF4-A9CD-438A-AD26-3D1986976898}" type="datetimeFigureOut">
              <a:rPr lang="id-ID" smtClean="0"/>
              <a:t>02/09/2020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F0DF4-A9CD-438A-AD26-3D1986976898}" type="datetimeFigureOut">
              <a:rPr lang="id-ID" smtClean="0"/>
              <a:t>02/09/2020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F0DF4-A9CD-438A-AD26-3D1986976898}" type="datetimeFigureOut">
              <a:rPr lang="id-ID" smtClean="0"/>
              <a:t>02/09/2020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F0DF4-A9CD-438A-AD26-3D1986976898}" type="datetimeFigureOut">
              <a:rPr lang="id-ID" smtClean="0"/>
              <a:t>02/09/2020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4AF0DF4-A9CD-438A-AD26-3D1986976898}" type="datetimeFigureOut">
              <a:rPr lang="id-ID" smtClean="0"/>
              <a:t>02/09/2020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8E1BC2-08A7-48D5-8F21-A7D72ADF6611}"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AF0DF4-A9CD-438A-AD26-3D1986976898}" type="datetimeFigureOut">
              <a:rPr lang="id-ID" smtClean="0"/>
              <a:t>02/09/2020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F0DF4-A9CD-438A-AD26-3D1986976898}" type="datetimeFigureOut">
              <a:rPr lang="id-ID" smtClean="0"/>
              <a:t>02/09/2020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F0DF4-A9CD-438A-AD26-3D1986976898}" type="datetimeFigureOut">
              <a:rPr lang="id-ID" smtClean="0"/>
              <a:t>02/09/2020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4AF0DF4-A9CD-438A-AD26-3D1986976898}" type="datetimeFigureOut">
              <a:rPr lang="id-ID" smtClean="0"/>
              <a:t>02/09/2020</a:t>
            </a:fld>
            <a:endParaRPr lang="id-ID"/>
          </a:p>
        </p:txBody>
      </p:sp>
      <p:sp>
        <p:nvSpPr>
          <p:cNvPr id="7" name="Slide Number Placeholder 6"/>
          <p:cNvSpPr>
            <a:spLocks noGrp="1"/>
          </p:cNvSpPr>
          <p:nvPr>
            <p:ph type="sldNum" sz="quarter" idx="12"/>
          </p:nvPr>
        </p:nvSpPr>
        <p:spPr/>
        <p:txBody>
          <a:bodyPr/>
          <a:lstStyle/>
          <a:p>
            <a:fld id="{0D8E1BC2-08A7-48D5-8F21-A7D72ADF6611}"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F0DF4-A9CD-438A-AD26-3D1986976898}" type="datetimeFigureOut">
              <a:rPr lang="id-ID" smtClean="0"/>
              <a:t>02/09/2020</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0D8E1BC2-08A7-48D5-8F21-A7D72ADF661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4AF0DF4-A9CD-438A-AD26-3D1986976898}" type="datetimeFigureOut">
              <a:rPr lang="id-ID" smtClean="0"/>
              <a:t>02/09/2020</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D8E1BC2-08A7-48D5-8F21-A7D72ADF661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564904"/>
            <a:ext cx="8219256" cy="4032448"/>
          </a:xfrm>
        </p:spPr>
        <p:txBody>
          <a:bodyPr/>
          <a:lstStyle/>
          <a:p>
            <a:r>
              <a:rPr lang="id-ID" dirty="0"/>
              <a:t>Kecepatan dan ketepatan stimulus ekonomi harus ditingkatkan dengan cara-cara yang lebih efisien... Pemerintah harus memilih (prioritizing) leading sector yang punya multiplier efek untuk mengangkat perekonomian. Subsidi konsumen di leading sektor harus ditingkatkan dan pelaksanaannya harus efektif,</a:t>
            </a:r>
          </a:p>
        </p:txBody>
      </p:sp>
    </p:spTree>
    <p:extLst>
      <p:ext uri="{BB962C8B-B14F-4D97-AF65-F5344CB8AC3E}">
        <p14:creationId xmlns:p14="http://schemas.microsoft.com/office/powerpoint/2010/main" val="3621403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348880"/>
            <a:ext cx="8219256" cy="3777283"/>
          </a:xfrm>
        </p:spPr>
        <p:txBody>
          <a:bodyPr/>
          <a:lstStyle/>
          <a:p>
            <a:r>
              <a:rPr lang="id-ID" dirty="0"/>
              <a:t>Kampanye masif untuk berbelanja terutama produk </a:t>
            </a:r>
            <a:r>
              <a:rPr lang="id-ID" dirty="0" smtClean="0"/>
              <a:t>nasional / lokal </a:t>
            </a:r>
            <a:r>
              <a:rPr lang="id-ID" dirty="0"/>
              <a:t>terutama UMKM karena mayoritas masyarakat lebih suka menabung saat ini, terlihat dari kenaikan simpanan masyarakat di perbankan termasuk dana yang didapat melalui bansos.</a:t>
            </a:r>
          </a:p>
        </p:txBody>
      </p:sp>
    </p:spTree>
    <p:extLst>
      <p:ext uri="{BB962C8B-B14F-4D97-AF65-F5344CB8AC3E}">
        <p14:creationId xmlns:p14="http://schemas.microsoft.com/office/powerpoint/2010/main" val="306164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1043492" y="2323653"/>
            <a:ext cx="7632964" cy="3193580"/>
          </a:xfrm>
        </p:spPr>
        <p:txBody>
          <a:bodyPr/>
          <a:lstStyle/>
          <a:p>
            <a:r>
              <a:rPr lang="id-ID" dirty="0"/>
              <a:t>Efektifitas penanganan Covid-19 harus ditingkatkan dan active case harus bisa ditekan melambat untuk memberi confidence dunia usaha dan perekonomian </a:t>
            </a:r>
            <a:r>
              <a:rPr lang="id-ID" dirty="0" smtClean="0"/>
              <a:t>kita.</a:t>
            </a:r>
            <a:endParaRPr lang="id-ID" dirty="0"/>
          </a:p>
        </p:txBody>
      </p:sp>
    </p:spTree>
    <p:extLst>
      <p:ext uri="{BB962C8B-B14F-4D97-AF65-F5344CB8AC3E}">
        <p14:creationId xmlns:p14="http://schemas.microsoft.com/office/powerpoint/2010/main" val="323742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708920"/>
            <a:ext cx="8219256" cy="3417243"/>
          </a:xfrm>
        </p:spPr>
        <p:txBody>
          <a:bodyPr/>
          <a:lstStyle/>
          <a:p>
            <a:r>
              <a:rPr lang="id-ID" dirty="0"/>
              <a:t>Sektor pendidikan harus didorong dan diberikan stimulus agar mampu bertahan ditengah pandemi karena kualitas SDM tetap merupakan kunci dalam memenangkan persaingan.</a:t>
            </a:r>
          </a:p>
        </p:txBody>
      </p:sp>
    </p:spTree>
    <p:extLst>
      <p:ext uri="{BB962C8B-B14F-4D97-AF65-F5344CB8AC3E}">
        <p14:creationId xmlns:p14="http://schemas.microsoft.com/office/powerpoint/2010/main" val="391682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492896"/>
            <a:ext cx="8219256" cy="3633267"/>
          </a:xfrm>
        </p:spPr>
        <p:txBody>
          <a:bodyPr/>
          <a:lstStyle/>
          <a:p>
            <a:r>
              <a:rPr lang="id-ID" dirty="0"/>
              <a:t>Sektor pangan harus menjadi prioritas selain peluangnya masih tinggi karena manusia memerlukan pangan untuk bertahan hidup juga karena kita memiliki potensi pertanian yang cukup melimpah.</a:t>
            </a:r>
          </a:p>
        </p:txBody>
      </p:sp>
    </p:spTree>
    <p:extLst>
      <p:ext uri="{BB962C8B-B14F-4D97-AF65-F5344CB8AC3E}">
        <p14:creationId xmlns:p14="http://schemas.microsoft.com/office/powerpoint/2010/main" val="209516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40878" cy="673144"/>
          </a:xfrm>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1772816"/>
            <a:ext cx="8291264" cy="4824536"/>
          </a:xfrm>
        </p:spPr>
        <p:txBody>
          <a:bodyPr>
            <a:normAutofit fontScale="92500" lnSpcReduction="10000"/>
          </a:bodyPr>
          <a:lstStyle/>
          <a:p>
            <a:r>
              <a:rPr lang="id-ID" dirty="0"/>
              <a:t>Sektor UMKM merupakan tulang punggung perekonomian nasional karena menyerap tenaga kerja terbanyak selain juga memberikan kontribusi yang signifikan bagi ketahanan ekonomi. Beragam krisis sebelum ini membuktikan bahwa hanya UMKM yang masih bertahan dan menjadi penyangga ekonomi nasional dari kehancuran, namun saat ini sektor UMKM juga ikut terimbas. Sepatutnya UMKM menjadi salah satu prioritas pemerintah agar mereka mampu segera bangkit dan kembali menjadi penyangga ekonomi.Tentu juga tetap dengan mengedepankan prioritas sektor2 usaha yang paling cepat bangkit dan memberikan dampak multiplier baik usaha mikro, kecil, menengah bahkan besar sekalipun.Termasuk juga pengembangan dan penguatan srktor usaha "halal/syatiah" dan juga sektor usaha ekonomi kreatif sebagai salah satu sumber pertumbuhan ekonomi yang signifikan.</a:t>
            </a:r>
          </a:p>
        </p:txBody>
      </p:sp>
    </p:spTree>
    <p:extLst>
      <p:ext uri="{BB962C8B-B14F-4D97-AF65-F5344CB8AC3E}">
        <p14:creationId xmlns:p14="http://schemas.microsoft.com/office/powerpoint/2010/main" val="150712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564904"/>
            <a:ext cx="8219256" cy="3561259"/>
          </a:xfrm>
        </p:spPr>
        <p:txBody>
          <a:bodyPr/>
          <a:lstStyle/>
          <a:p>
            <a:r>
              <a:rPr lang="id-ID" dirty="0"/>
              <a:t>Perluasan jaring pengaman sosial agar mampu menahan makin terpuruknya daya beli masyarakat, jaring pengaman sosial tetap diperlukan sementara ekonomi belum bangkit dan cenderung terus menurun..</a:t>
            </a:r>
            <a:endParaRPr lang="id-ID" dirty="0"/>
          </a:p>
        </p:txBody>
      </p:sp>
    </p:spTree>
    <p:extLst>
      <p:ext uri="{BB962C8B-B14F-4D97-AF65-F5344CB8AC3E}">
        <p14:creationId xmlns:p14="http://schemas.microsoft.com/office/powerpoint/2010/main" val="360941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200918" cy="1008112"/>
          </a:xfrm>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060848"/>
            <a:ext cx="8219256" cy="4536504"/>
          </a:xfrm>
        </p:spPr>
        <p:txBody>
          <a:bodyPr>
            <a:normAutofit/>
          </a:bodyPr>
          <a:lstStyle/>
          <a:p>
            <a:r>
              <a:rPr lang="id-ID" dirty="0"/>
              <a:t>Dalam situasi ekonomi saat ini dimana iklim investasi belum baik, maka satu2nya cara menggerakkan ekonomi secara masif dan berdampak multiplier adalah belanja modal pemerintah.Untuk itu pemerintah termasuk BUMN harus segera memgucurkan belanja modal secara cepat dan masif, agar roda ekonomi bisa cepat berputar dan memberikan dampak signifikan bagi pertumbuhan ekonomi.Namun dalam pelaksanaannya harus melibatkan UMKM, BUMDES, BUMD dan sektor swasta selain untuk pemerataan juga meningkatkan efek multiplier bagi perekonomian.</a:t>
            </a:r>
          </a:p>
        </p:txBody>
      </p:sp>
    </p:spTree>
    <p:extLst>
      <p:ext uri="{BB962C8B-B14F-4D97-AF65-F5344CB8AC3E}">
        <p14:creationId xmlns:p14="http://schemas.microsoft.com/office/powerpoint/2010/main" val="125565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276872"/>
            <a:ext cx="8219256" cy="4248472"/>
          </a:xfrm>
        </p:spPr>
        <p:txBody>
          <a:bodyPr/>
          <a:lstStyle/>
          <a:p>
            <a:r>
              <a:rPr lang="id-ID" dirty="0"/>
              <a:t>Memberikan stimulus dan juga relaksasi atau kemudahan investasi agar investasi bisa tumbuh dalam rangka perluasan lapangan kerja. Sekaligus juga mendorong sektor konsumsi agar meningkat secara perlahan dengan penyaluran bansos berupa konsumsi rumah tangga dan memberikan stimulus kepada sektor UMKM agar mulai bangkit dengan harga yang </a:t>
            </a:r>
            <a:r>
              <a:rPr lang="id-ID" dirty="0" smtClean="0"/>
              <a:t>terjangkau.</a:t>
            </a:r>
            <a:endParaRPr lang="id-ID" dirty="0"/>
          </a:p>
        </p:txBody>
      </p:sp>
    </p:spTree>
    <p:extLst>
      <p:ext uri="{BB962C8B-B14F-4D97-AF65-F5344CB8AC3E}">
        <p14:creationId xmlns:p14="http://schemas.microsoft.com/office/powerpoint/2010/main" val="341236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Diskusi Ekonomi Lampung Triwulan II Tahun 2020</a:t>
            </a:r>
            <a:endParaRPr lang="id-ID" dirty="0"/>
          </a:p>
        </p:txBody>
      </p:sp>
      <p:sp>
        <p:nvSpPr>
          <p:cNvPr id="3" name="Content Placeholder 2"/>
          <p:cNvSpPr>
            <a:spLocks noGrp="1"/>
          </p:cNvSpPr>
          <p:nvPr>
            <p:ph idx="1"/>
          </p:nvPr>
        </p:nvSpPr>
        <p:spPr>
          <a:xfrm>
            <a:off x="457200" y="2348880"/>
            <a:ext cx="8147248" cy="3777283"/>
          </a:xfrm>
        </p:spPr>
        <p:txBody>
          <a:bodyPr/>
          <a:lstStyle/>
          <a:p>
            <a:r>
              <a:rPr lang="id-ID" dirty="0"/>
              <a:t>Relaksasi suku bunga dan juga aturan perbankan harus segera dilaksanakan, selain mengurangi beban korporasi dan individu juga agar mempercepat pertumbuhan kredit dan menggerakkan sektor usaha dan konsumsi.</a:t>
            </a:r>
          </a:p>
        </p:txBody>
      </p:sp>
    </p:spTree>
    <p:extLst>
      <p:ext uri="{BB962C8B-B14F-4D97-AF65-F5344CB8AC3E}">
        <p14:creationId xmlns:p14="http://schemas.microsoft.com/office/powerpoint/2010/main" val="3411838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TotalTime>
  <Words>508</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lpstr>Diskusi Ekonomi Lampung Triwulan II Tahun 2020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Diskusi Ekonomi Lampung Triwulan II Tahun 2020</dc:title>
  <dc:creator>yayasan</dc:creator>
  <cp:lastModifiedBy>yayasan</cp:lastModifiedBy>
  <cp:revision>2</cp:revision>
  <dcterms:created xsi:type="dcterms:W3CDTF">2020-09-02T03:42:19Z</dcterms:created>
  <dcterms:modified xsi:type="dcterms:W3CDTF">2020-09-02T04:00:17Z</dcterms:modified>
</cp:coreProperties>
</file>